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Heebo Light" charset="-79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KBNGAWE0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244" y="544711"/>
            <a:ext cx="2723793" cy="2661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01" y="3503652"/>
            <a:ext cx="8432244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NBKR Institute Of Science and Technology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3301" y="4296013"/>
            <a:ext cx="7430214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 Seat Booking System in C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93301" y="5212199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 ,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3301" y="5751909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RAKESH                     24KB1A05U7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3301" y="6291620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PARAMESHVARMA  24KB1A05BA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3301" y="6831330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SATYA PRAMOD       24KB1A05AZ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3301" y="7371040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RAGHURAM               24KB1AO5Q9</a:t>
            </a:r>
            <a:endParaRPr lang="en-US" sz="15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 Learnt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880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input handling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Menu-driven program design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 data permanently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checking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 invalid input and bookings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2D arrays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 structured seat data</a:t>
            </a:r>
            <a:endParaRPr lang="en-US" sz="175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520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00951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35385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C basics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52580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Arrays, file handling, algorithms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00951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3538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problem-solving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88013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Menu-driven program design</a:t>
            </a:r>
            <a:endParaRPr lang="en-US" sz="175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62569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800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</a:t>
            </a:r>
            <a:r>
              <a:rPr lang="en-US" sz="8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spli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84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6743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5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Small-scale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9228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Easy-to-use seat booking application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6743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5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9228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arrays and file operations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7933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41377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Booking , Cancellation And Saving bookings to A File </a:t>
            </a:r>
            <a:endParaRPr lang="en-US" sz="175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51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 Seat Booking System in 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28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4682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Simple console-based system for booking, canceling, viewing, and saving seats.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492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file handling, 2D arrays, and basic algorithms in C.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673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85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493790" y="6484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9214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 and DSA?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 Language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Foundation of programming, direct memory control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2D Arrays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 seating layout efficiently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Book, cancel, save seats efficiently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Problem-solving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optimized coding techniques</a:t>
            </a:r>
            <a:endParaRPr lang="en-US" sz="175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935" y="489704"/>
            <a:ext cx="4449485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 Used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1401723"/>
            <a:ext cx="889873" cy="10678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9746" y="1579602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 seats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779746" y="1964412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all seats as Available (A)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2469594"/>
            <a:ext cx="889873" cy="10678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9746" y="2647474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status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779746" y="3032284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 current seat map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" y="3537466"/>
            <a:ext cx="889873" cy="20665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9746" y="3715345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Menu options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779746" y="4100155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 Seat: A to B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779746" y="4447223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 Seat: B to A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1779746" y="4794290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 to file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779746" y="5141357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Exit</a:t>
            </a:r>
            <a:endParaRPr lang="en-US" sz="1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" y="5604034"/>
            <a:ext cx="889873" cy="106787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779746" y="5781913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 input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779746" y="6166723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row and column range</a:t>
            </a:r>
            <a:endParaRPr lang="en-US" sz="14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35" y="6671905"/>
            <a:ext cx="889873" cy="106787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779746" y="6849785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updates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779746" y="7234595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Update seat map accordingly</a:t>
            </a:r>
            <a:endParaRPr lang="en-US" sz="14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736"/>
            <a:ext cx="60484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Interaction 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43143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3243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seat map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133951" y="3824288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44134" y="3824288"/>
            <a:ext cx="298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menu option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474232" y="4405432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984415" y="440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seat position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814513" y="4986576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324695" y="4986576"/>
            <a:ext cx="4567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booking or cancellation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1474232" y="5567720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984415" y="5567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or exit</a:t>
            </a:r>
            <a:endParaRPr lang="en-US" sz="22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486728"/>
            <a:ext cx="6977777" cy="55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 code and output screen:</a:t>
            </a:r>
            <a:endParaRPr lang="en-US" sz="3450" dirty="0"/>
          </a:p>
        </p:txBody>
      </p:sp>
      <p:pic>
        <p:nvPicPr>
          <p:cNvPr id="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393269"/>
            <a:ext cx="13392150" cy="119645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985" y="2788682"/>
            <a:ext cx="7636312" cy="495419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9886"/>
            <a:ext cx="6698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 Code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InitializeSeats()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all seats to 'A'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DisplaySeats()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Print seat map with rows and columns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361509"/>
            <a:ext cx="3658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BookSeat() &amp; CancelSeat()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Change seat status with validation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4119" y="6361509"/>
            <a:ext cx="3012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SaveBookingsToFile()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Write seat map to file</a:t>
            </a:r>
            <a:endParaRPr lang="en-US" sz="175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3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Visuals of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5636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Seat Map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43349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 seat availability display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185636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84334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Seat booking process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185636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84334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 booked seat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185636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5352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Confirmation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84334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Bookings saved to file</a:t>
            </a:r>
            <a:endParaRPr lang="en-US" sz="175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858750" y="7724775"/>
            <a:ext cx="17716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dissolv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306</Words>
  <Application>Microsoft Office PowerPoint</Application>
  <PresentationFormat>Custom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Montserrat</vt:lpstr>
      <vt:lpstr>Calibri</vt:lpstr>
      <vt:lpstr>Heebo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2025-04-30T15:16:23Z</dcterms:created>
  <dcterms:modified xsi:type="dcterms:W3CDTF">2025-04-30T15:23:11Z</dcterms:modified>
</cp:coreProperties>
</file>